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1E2FE5-5A9A-9B97-829A-4691FB69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644344"/>
            <a:ext cx="8205030" cy="556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081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D7E0C0-F262-6BE1-22F4-6844682D2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8" y="119742"/>
            <a:ext cx="9516803" cy="673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52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AB4CAE-35CA-A804-EE08-8F28E2C4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771" y="97111"/>
            <a:ext cx="7893610" cy="666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61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DAB11E-5032-5C08-FD98-FE16127B5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60" y="995023"/>
            <a:ext cx="9769854" cy="566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56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F54780-7716-D6BB-D9C3-810540C9F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86" y="52737"/>
            <a:ext cx="8382000" cy="67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2737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F43870-00A5-3EBB-946A-3BC5EBF1A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49" y="1204601"/>
            <a:ext cx="10539794" cy="518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4927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D5EB6-176F-60B2-30A9-3ED20338D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5" r="1297"/>
          <a:stretch/>
        </p:blipFill>
        <p:spPr>
          <a:xfrm>
            <a:off x="1860430" y="130628"/>
            <a:ext cx="8361256" cy="67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8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3B3053-324B-11B1-C2E1-A605A5F6C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6"/>
          <a:stretch/>
        </p:blipFill>
        <p:spPr>
          <a:xfrm>
            <a:off x="1890125" y="957942"/>
            <a:ext cx="8411749" cy="503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4158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54E230-D97E-5A57-6BFA-7F1593668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405743" y="122600"/>
            <a:ext cx="7383701" cy="661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5080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F2539D-0C96-8FDE-CC6D-68319E87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67" y="1458686"/>
            <a:ext cx="10943968" cy="399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75902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733B24-2816-5F28-3BA2-000060ADC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14" y="239915"/>
            <a:ext cx="7929216" cy="646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803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915579-E460-E703-5CC0-DE5736237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886" y="585390"/>
            <a:ext cx="10134600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2084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560746-42D7-B525-B9FE-9ED3C49D4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29" y="1252232"/>
            <a:ext cx="9818842" cy="51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6219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CE2A18-BC13-1EFC-F47C-566BF85CA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29" y="315686"/>
            <a:ext cx="5570923" cy="64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38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21AF6E-E748-1B81-7ABF-F065DDCE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95" y="261495"/>
            <a:ext cx="6697010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8079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7AA18E-49E3-7642-2DDC-DAEAC81C8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7"/>
          <a:stretch/>
        </p:blipFill>
        <p:spPr>
          <a:xfrm>
            <a:off x="3004457" y="0"/>
            <a:ext cx="6259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9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99B6D-23FB-A978-7CCD-20A4BBF5B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43" y="294837"/>
            <a:ext cx="5617028" cy="64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17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4B000-39EC-419E-513D-A940C46F2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14" y="90021"/>
            <a:ext cx="5878286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840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B2A1A1-DFEB-D47E-7773-918A76E7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51968"/>
            <a:ext cx="6509657" cy="645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019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0E311A-5DFD-28DC-3637-864AA230F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43" y="137653"/>
            <a:ext cx="6379028" cy="6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03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29657E-3268-7F3C-70A6-0FFD05801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72" y="123363"/>
            <a:ext cx="5641174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0043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581BED-EA2A-3CC8-0D25-8CBAD1DF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628" y="204337"/>
            <a:ext cx="5747657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84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EF6ECC-6E59-504B-6D03-07070C3D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1497" b="16943"/>
          <a:stretch/>
        </p:blipFill>
        <p:spPr>
          <a:xfrm>
            <a:off x="1675197" y="576942"/>
            <a:ext cx="8841605" cy="612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44012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BF3E2-92B8-7FF4-CE29-1CB061E11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486" y="356758"/>
            <a:ext cx="5780314" cy="638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3964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4D1711-7134-E32A-CE5F-B469C61F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057" y="128127"/>
            <a:ext cx="5921829" cy="6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15135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D3775E-CC43-AA32-0C01-5E01621B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58" y="147179"/>
            <a:ext cx="5464628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0447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0A6B6A-9EA1-063F-5EF1-F96275ED3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15" y="170996"/>
            <a:ext cx="5693228" cy="641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54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5A811-9C9A-0F2D-DA80-C10488F3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43" y="228153"/>
            <a:ext cx="6291943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52601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75591-3C56-054E-1085-573C3363E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048" y="199096"/>
            <a:ext cx="4963218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88088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CD5037-20A2-73D9-52C7-E4EE31A8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7529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91861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9132E1-200F-B53F-A59E-7AEF63C83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86" y="206828"/>
            <a:ext cx="8142514" cy="665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34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12F0F-ECC1-F574-A94E-78EF9DF82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86" y="0"/>
            <a:ext cx="785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8005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885849-DF6C-E622-43C6-B5905E017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7" y="431769"/>
            <a:ext cx="8142514" cy="3686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AB0EC0-451C-13DE-0C5A-DCAB66AAD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73" y="3843499"/>
            <a:ext cx="8142514" cy="286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6128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138AC6-F3E3-ECC8-6813-838B3453A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73" y="1480865"/>
            <a:ext cx="8087854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98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5ECD89-44DC-4EC8-CAB6-B83F17637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10" y="147179"/>
            <a:ext cx="7554379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8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033156-515D-5313-85B1-70D12099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15" y="496579"/>
            <a:ext cx="7659169" cy="1162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2EE714-6F09-A760-7CEE-A7C58625B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414" y="1658791"/>
            <a:ext cx="6826528" cy="50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06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1B4131-CF67-F16B-230C-C914F2AF7789}"/>
              </a:ext>
            </a:extLst>
          </p:cNvPr>
          <p:cNvSpPr/>
          <p:nvPr/>
        </p:nvSpPr>
        <p:spPr>
          <a:xfrm>
            <a:off x="3516087" y="2020277"/>
            <a:ext cx="497477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ptos Display" panose="020B0004020202020204" pitchFamily="34" charset="0"/>
              </a:rPr>
              <a:t> 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F1BFA-6FFB-4C97-E631-1C165D2BF0F6}"/>
              </a:ext>
            </a:extLst>
          </p:cNvPr>
          <p:cNvSpPr/>
          <p:nvPr/>
        </p:nvSpPr>
        <p:spPr>
          <a:xfrm>
            <a:off x="2536371" y="2967335"/>
            <a:ext cx="6858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Diksha Kumari</a:t>
            </a: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2486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057EB9-415A-E2B0-541C-0ADBA0F94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51" b="12447"/>
          <a:stretch/>
        </p:blipFill>
        <p:spPr>
          <a:xfrm>
            <a:off x="1839686" y="461687"/>
            <a:ext cx="8218714" cy="61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9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6DAD96-C61C-7EDF-297E-F7C5B0AA3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875943"/>
            <a:ext cx="9907383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8279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9255D9-5975-ACA4-7D20-B215266A5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86" y="894996"/>
            <a:ext cx="10191089" cy="544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2717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0F190F-A6F5-FE08-A42D-AAFC46934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143" y="334151"/>
            <a:ext cx="7297580" cy="61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6648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E52BC-E259-C281-14E9-840231CE6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09" y="446780"/>
            <a:ext cx="9002381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5432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{176E23D1-BDBF-4011-BCE7-F1ED3DAD3046}tf02900722</Template>
  <TotalTime>46</TotalTime>
  <Words>5</Words>
  <Application>Microsoft Office PowerPoint</Application>
  <PresentationFormat>Widescreen</PresentationFormat>
  <Paragraphs>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Aptos Display</vt:lpstr>
      <vt:lpstr>Arial</vt:lpstr>
      <vt:lpstr>Century Gothic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Diksha Kumari</dc:creator>
  <cp:lastModifiedBy>Diksha Kumari</cp:lastModifiedBy>
  <cp:revision>1</cp:revision>
  <dcterms:created xsi:type="dcterms:W3CDTF">2024-08-22T15:47:46Z</dcterms:created>
  <dcterms:modified xsi:type="dcterms:W3CDTF">2024-08-22T16:34:23Z</dcterms:modified>
</cp:coreProperties>
</file>